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65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3-23T14:09:40.851" v="1" actId="6549"/>
      <pc:docMkLst>
        <pc:docMk/>
      </pc:docMkLst>
      <pc:sldChg chg="modSp mod">
        <pc:chgData name="Coordinador Financiero" userId="230f07d7-9219-4ae9-9b7a-dfa43e10f03b" providerId="ADAL" clId="{7E239C74-35E2-4D3B-8BC3-8173BB2B6485}" dt="2026-03-23T14:09:40.851" v="1" actId="6549"/>
        <pc:sldMkLst>
          <pc:docMk/>
          <pc:sldMk cId="3254610740" sldId="265"/>
        </pc:sldMkLst>
        <pc:spChg chg="mod">
          <ac:chgData name="Coordinador Financiero" userId="230f07d7-9219-4ae9-9b7a-dfa43e10f03b" providerId="ADAL" clId="{7E239C74-35E2-4D3B-8BC3-8173BB2B6485}" dt="2026-03-23T14:09:40.851" v="1" actId="6549"/>
          <ac:spMkLst>
            <pc:docMk/>
            <pc:sldMk cId="3254610740" sldId="265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23/03/2026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7332" y="1614939"/>
            <a:ext cx="6378442" cy="2503978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1700" dirty="0"/>
            </a:br>
            <a:br>
              <a:rPr lang="es-GT" sz="1700" dirty="0"/>
            </a:br>
            <a:r>
              <a:rPr lang="es-GT" sz="1700" dirty="0"/>
              <a:t>La Asociación Deportiva Nacional de Tiro con Armas de Caza con relación al numeral 10 del artículo 10 del Capítulo segundo,                       Decreto No. 57-2008 informa:               </a:t>
            </a:r>
            <a:br>
              <a:rPr lang="es-GT" sz="1700" dirty="0"/>
            </a:br>
            <a:r>
              <a:rPr lang="es-GT" sz="500" dirty="0"/>
              <a:t> </a:t>
            </a:r>
            <a:br>
              <a:rPr lang="es-GT" sz="500" dirty="0"/>
            </a:br>
            <a:r>
              <a:rPr lang="es-GT" sz="1700" dirty="0"/>
              <a:t>Que este numeral no aplica para el ejercicio </a:t>
            </a:r>
            <a:r>
              <a:rPr lang="es-GT" sz="1700"/>
              <a:t>fiscal 2025 </a:t>
            </a:r>
            <a:r>
              <a:rPr lang="es-GT" sz="1700" dirty="0"/>
              <a:t>a la                     Asociación en cuanto a los procesos de cotización y licitación para               la adquisición de bienes relacionados con los programas de                  educación, salud, seguridad, desarrollo rural, y todos aquellos que tienen dentro de sus características la entrega de dichos bienes a beneficiarios directos o indirectos.  </a:t>
            </a:r>
            <a:br>
              <a:rPr lang="es-GT" sz="1700" dirty="0"/>
            </a:br>
            <a:r>
              <a:rPr lang="es-GT" sz="1700" dirty="0"/>
              <a:t>Por lo que: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3002065" y="7770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3" name="Imagen 1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426149" y="764189"/>
            <a:ext cx="6120000" cy="25714"/>
          </a:xfrm>
          <a:prstGeom prst="rect">
            <a:avLst/>
          </a:prstGeom>
        </p:spPr>
      </p:pic>
      <p:sp>
        <p:nvSpPr>
          <p:cNvPr id="14" name="Título 1"/>
          <p:cNvSpPr txBox="1">
            <a:spLocks/>
          </p:cNvSpPr>
          <p:nvPr/>
        </p:nvSpPr>
        <p:spPr>
          <a:xfrm>
            <a:off x="1321071" y="6399563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10, Ley de Acceso a la Información Pública)</a:t>
            </a:r>
          </a:p>
          <a:p>
            <a:r>
              <a:rPr lang="es-GT" sz="850" b="1" dirty="0"/>
              <a:t>PROCESOS DE COTIZACIÓN Y LICITACIÓN PARA PROGRAMAS DEL SUJETO OBLIGADO PARA BENEFICIARIOS DIRECTOS E INDIRECTOS</a:t>
            </a:r>
          </a:p>
          <a:p>
            <a:r>
              <a:rPr lang="es-GT" sz="900" b="1" dirty="0"/>
              <a:t>Vigente período 2025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342414"/>
            <a:ext cx="5619048" cy="25714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>
            <a:off x="1957732" y="1577395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004116" y="5546420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"/>
          <p:cNvSpPr txBox="1">
            <a:spLocks/>
          </p:cNvSpPr>
          <p:nvPr/>
        </p:nvSpPr>
        <p:spPr>
          <a:xfrm>
            <a:off x="1399106" y="3931551"/>
            <a:ext cx="6366668" cy="152834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s-GT" sz="1700" dirty="0"/>
              <a:t>No cuenta con un detalle de procesos de adjudicación y/o contratos para adquisiciones con procesos de cotización y licitación.</a:t>
            </a:r>
          </a:p>
          <a:p>
            <a:r>
              <a:rPr lang="es-GT" sz="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GT" sz="1700" dirty="0"/>
              <a:t>La compra de los cartuchos de tiro se realiza por medio  de CDAG y/o COG con base en lo establecido en el artículo 215, Ley Nacional para el Desarrollo de la Cultura Física y del Deporte.</a:t>
            </a:r>
          </a:p>
        </p:txBody>
      </p:sp>
      <p:pic>
        <p:nvPicPr>
          <p:cNvPr id="18" name="Imagen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29" y="9828"/>
            <a:ext cx="1486071" cy="119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107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3210</TotalTime>
  <Words>207</Words>
  <Application>Microsoft Office PowerPoint</Application>
  <PresentationFormat>Carta (216 x 279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La Asociación Deportiva Nacional de Tiro con Armas de Caza con relación al numeral 10 del artículo 10 del Capítulo segundo,                       Decreto No. 57-2008 informa:                  Que este numeral no aplica para el ejercicio fiscal 2025 a la                     Asociación en cuanto a los procesos de cotización y licitación para               la adquisición de bienes relacionados con los programas de                  educación, salud, seguridad, desarrollo rural, y todos aquellos que tienen dentro de sus características la entrega de dichos bienes a beneficiarios directos o indirectos.   Por lo que: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211</cp:revision>
  <cp:lastPrinted>2020-02-24T17:43:14Z</cp:lastPrinted>
  <dcterms:created xsi:type="dcterms:W3CDTF">2017-06-09T21:20:02Z</dcterms:created>
  <dcterms:modified xsi:type="dcterms:W3CDTF">2026-03-23T14:09:45Z</dcterms:modified>
</cp:coreProperties>
</file>